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1" r:id="rId3"/>
    <p:sldId id="262" r:id="rId4"/>
    <p:sldId id="263" r:id="rId5"/>
    <p:sldId id="264" r:id="rId6"/>
    <p:sldId id="265" r:id="rId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5" name="图片 1" descr="生态袋绿化技术措施说明(简)-布局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0350" y="25400"/>
            <a:ext cx="9129713" cy="6797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图片 1" descr="生态袋绿化技术措施说明(简)-布局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1463" y="9525"/>
            <a:ext cx="9126537" cy="68468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图片 1" descr="生态袋绿化技术措施说明(简)-布局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6213" y="1588"/>
            <a:ext cx="9212262" cy="6838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图片 1" descr="生态袋绿化技术措施说明(简)-布局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1938" y="0"/>
            <a:ext cx="9118600" cy="6856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5" name="图片 1" descr="生态袋绿化技术措施说明(简)-布局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9238" y="11113"/>
            <a:ext cx="9153525" cy="6829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Arial</vt:lpstr>
      <vt:lpstr>宋体</vt:lpstr>
      <vt:lpstr>Wingdings</vt:lpstr>
      <vt:lpstr>Calibri Light</vt:lpstr>
      <vt:lpstr>Calibri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apple</dc:creator>
  <cp:lastModifiedBy>apple</cp:lastModifiedBy>
  <cp:revision>1</cp:revision>
  <dcterms:created xsi:type="dcterms:W3CDTF">2017-06-05T15:15:18Z</dcterms:created>
  <dcterms:modified xsi:type="dcterms:W3CDTF">2017-06-05T15:19:34Z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2052-10.1.0.6490</vt:lpwstr>
  </property>
</Properties>
</file>